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7" r:id="rId3"/>
    <p:sldId id="257" r:id="rId4"/>
    <p:sldId id="264" r:id="rId5"/>
    <p:sldId id="261" r:id="rId6"/>
    <p:sldId id="258" r:id="rId7"/>
    <p:sldId id="262" r:id="rId8"/>
    <p:sldId id="269" r:id="rId9"/>
    <p:sldId id="274" r:id="rId10"/>
    <p:sldId id="266" r:id="rId11"/>
    <p:sldId id="278" r:id="rId12"/>
    <p:sldId id="277" r:id="rId13"/>
    <p:sldId id="276" r:id="rId14"/>
    <p:sldId id="275" r:id="rId15"/>
    <p:sldId id="272" r:id="rId16"/>
    <p:sldId id="273" r:id="rId17"/>
    <p:sldId id="271" r:id="rId18"/>
    <p:sldId id="270" r:id="rId19"/>
    <p:sldId id="260" r:id="rId20"/>
    <p:sldId id="263" r:id="rId21"/>
    <p:sldId id="259" r:id="rId22"/>
    <p:sldId id="26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2"/>
    <p:restoredTop sz="94694"/>
  </p:normalViewPr>
  <p:slideViewPr>
    <p:cSldViewPr snapToGrid="0">
      <p:cViewPr varScale="1">
        <p:scale>
          <a:sx n="126" d="100"/>
          <a:sy n="126" d="100"/>
        </p:scale>
        <p:origin x="192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95D5C3-3FD0-6E33-7678-7F0ED4F3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69B0F89C-3181-0580-B3A7-0726779BF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E3EE3C3-D3B4-57E0-30BC-99C9CFBFE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3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B449A2A-062C-7EC3-0108-B309B5F8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F706ADC-822E-5C47-9991-CF3D04692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8E2BFCB-4843-521D-DFD2-E819744E6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3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86F7CB-DC7B-A7AA-E905-24708DE8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138698C-E74B-EA82-2F2E-619FAD24D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2646405-A880-3C3C-C20C-ABC536F4C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3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BA37070-A12B-2995-C252-EBBE0CC1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D9CF8467-6545-D9FA-D3E0-6EB2B3FD6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AA1504-AC38-4A64-68F5-80D054702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58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D60FE97-AFE1-D018-AC6B-8D039416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D192E2A-00BF-0391-9572-2BC1D5079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3188DB0-B8BD-8929-1F7B-8F4BEED77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41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6D2C2B5-E394-29A6-9320-B46FC7F1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A6D49DD-D3F8-020A-F9E0-248B33B15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AA62330-958F-4529-7378-69AA21C01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9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hyperlink" Target="https://langchain-ai.github.io/langgraph/reference/store/#langgraph.store.postgres.PostgresSto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ngchain-ai.github.io/langgraph/how-tos/cross-thread-persistence/" TargetMode="External"/><Relationship Id="rId5" Type="http://schemas.openxmlformats.org/officeDocument/2006/relationships/hyperlink" Target="https://langchain-ai.github.io/langgraph/concepts/persistence/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45814E2-6DE2-66BD-FECA-02D70BD0C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Trustcall</a:t>
            </a:r>
            <a:r>
              <a:rPr lang="en-US" sz="1400" b="1" dirty="0">
                <a:solidFill>
                  <a:schemeClr val="bg1"/>
                </a:solidFill>
              </a:rPr>
              <a:t> – Structured JSON Extraction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688A0B8-C15A-1A9A-4073-3C0E5638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6" y="2263554"/>
            <a:ext cx="3259412" cy="27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D1DC1D2-47A4-F87B-7679-50C28F3A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AD06E96-E56A-6DD5-63E2-18E3D383E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121FEA4-A7B1-514C-80E5-A68AF349A2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DCC6047B-0465-FAFD-FEDD-BC644C0E4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8" name="Picture 14" descr="Supervisor Architecture">
            <a:extLst>
              <a:ext uri="{FF2B5EF4-FFF2-40B4-BE49-F238E27FC236}">
                <a16:creationId xmlns:a16="http://schemas.microsoft.com/office/drawing/2014/main" id="{92E4740E-A0BC-1CEF-1327-3455C9B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" y="2557821"/>
            <a:ext cx="5131156" cy="21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8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7ACB76F-8E1B-0E33-B74C-F07708FD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F181F37-6F25-46A6-ADEA-675114281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F304808-93B2-A0A4-05F6-DE11293FA4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79509E4-954A-A89C-C84B-70E6F6201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635F3-7C6B-3844-22B7-34E2B7B5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24672"/>
            <a:ext cx="4283765" cy="26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976AF35-E1D3-6149-112A-8BDBD23B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4587DE84-2B17-40CB-E112-A31AB2748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BEF2F22-F208-18CF-9155-233224FD64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A5D6416-C1DD-A297-7FC8-251380BFC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Swarm">
            <a:extLst>
              <a:ext uri="{FF2B5EF4-FFF2-40B4-BE49-F238E27FC236}">
                <a16:creationId xmlns:a16="http://schemas.microsoft.com/office/drawing/2014/main" id="{688E0F91-2611-1F13-D609-E6FA2DF3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3" y="2306297"/>
            <a:ext cx="4559769" cy="27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3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E7677AC-8235-89B6-A702-31AE3403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FFBBCD4-9475-2642-C78F-2EBEA62E6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</a:t>
            </a:r>
            <a:r>
              <a:rPr lang="en" dirty="0" err="1">
                <a:solidFill>
                  <a:srgbClr val="F6F7F8"/>
                </a:solidFill>
              </a:rPr>
              <a:t>BigTool</a:t>
            </a:r>
            <a:r>
              <a:rPr lang="en" dirty="0">
                <a:solidFill>
                  <a:srgbClr val="F6F7F8"/>
                </a:solidFill>
              </a:rPr>
              <a:t> (50 tools)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30AE4FD-A30E-07FE-0E9A-27B438C974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8FD832AD-61A7-13C5-FA62-380FA2ADC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🧰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Scalable access to tools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Equip agents with hundreds or thousands of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📝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Storage of tool metadata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Control storage of tool descriptions, namespaces, and other information through </a:t>
            </a:r>
            <a:r>
              <a:rPr lang="en-US" sz="1400" b="0" i="0" dirty="0" err="1">
                <a:solidFill>
                  <a:srgbClr val="F0F6FC"/>
                </a:solidFill>
                <a:effectLst/>
                <a:latin typeface="-apple-system"/>
              </a:rPr>
              <a:t>LangGraph's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 built-in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5"/>
              </a:rPr>
              <a:t>persistence layer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. Includes support for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6"/>
              </a:rPr>
              <a:t>in-memory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and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7"/>
              </a:rPr>
              <a:t>Postgres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backends.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💡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Customization of tool retrieval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Optionally define custom functions for tool retrieval.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Graph diagram">
            <a:extLst>
              <a:ext uri="{FF2B5EF4-FFF2-40B4-BE49-F238E27FC236}">
                <a16:creationId xmlns:a16="http://schemas.microsoft.com/office/drawing/2014/main" id="{E32587A3-333E-38A7-D547-781D9A51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262602"/>
            <a:ext cx="2707640" cy="17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26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0C878A8-7472-EB3F-3AD9-3350112F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A9CF0AF-2303-E567-A70A-6B2C59699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9CB70CE5-F3B0-920B-3EBC-9CF94F1E0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94984B0-85FC-C169-D6F3-B4F35E92E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4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40DB76C-1345-28B1-98ED-D95CF2E3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2AC2274-904C-F17F-280D-FE6724E81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07CE774-8035-8B55-99AD-8A931DE4C2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2121538-4FB3-E888-2F58-431051FFC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4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 Lab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Lab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Open Telemetry Support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D6EED-16DA-17B7-E8F8-1E70AFF56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152475"/>
            <a:ext cx="4361644" cy="39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634</Words>
  <Application>Microsoft Macintosh PowerPoint</Application>
  <PresentationFormat>On-screen Show (16:9)</PresentationFormat>
  <Paragraphs>84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-apple-system</vt:lpstr>
      <vt:lpstr>Arial</vt:lpstr>
      <vt:lpstr>Simple Light</vt:lpstr>
      <vt:lpstr>PowerPoint Presentation</vt:lpstr>
      <vt:lpstr>Todays Agenda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What’s LangChain</vt:lpstr>
      <vt:lpstr>News – Open Telemetry Support</vt:lpstr>
      <vt:lpstr>News – LangGraph 0.3 Pre-built Agents</vt:lpstr>
      <vt:lpstr>News – LangGraph 0.3 Pre-built Agents</vt:lpstr>
      <vt:lpstr>News – LangGraph 0.3 Pre-built Agents</vt:lpstr>
      <vt:lpstr>News – LangGraph 0.3 Pre-built Agents</vt:lpstr>
      <vt:lpstr>News – LangGraph BigTool (50 tools)</vt:lpstr>
      <vt:lpstr>News</vt:lpstr>
      <vt:lpstr>News</vt:lpstr>
      <vt:lpstr>Lightning Talks</vt:lpstr>
      <vt:lpstr>MCP Lab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7</cp:revision>
  <dcterms:modified xsi:type="dcterms:W3CDTF">2025-04-02T22:11:08Z</dcterms:modified>
</cp:coreProperties>
</file>